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35" d="100"/>
          <a:sy n="35" d="100"/>
        </p:scale>
        <p:origin x="24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E74A31-A644-4448-AD3A-112E26FD8E7F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70541-D778-48C6-8C92-DE4295E54D49}">
      <dgm:prSet/>
      <dgm:spPr/>
      <dgm:t>
        <a:bodyPr/>
        <a:lstStyle/>
        <a:p>
          <a:r>
            <a:rPr lang="ko-KR"/>
            <a:t>점프와 좌우 이동</a:t>
          </a:r>
          <a:r>
            <a:rPr lang="ko-KR" altLang="en-US"/>
            <a:t>과 점프</a:t>
          </a:r>
          <a:r>
            <a:rPr lang="ko-KR"/>
            <a:t>로 </a:t>
          </a:r>
          <a:r>
            <a:rPr lang="ko-KR" dirty="0"/>
            <a:t>장애물을 피하고 파이를 먹어 점수를 높이는 게임</a:t>
          </a:r>
          <a:endParaRPr lang="en-US" dirty="0"/>
        </a:p>
      </dgm:t>
    </dgm:pt>
    <dgm:pt modelId="{D54FC74C-8A56-42B9-857E-60C7297EF57E}" type="parTrans" cxnId="{C055464B-2981-4424-980C-BF29054E3E71}">
      <dgm:prSet/>
      <dgm:spPr/>
      <dgm:t>
        <a:bodyPr/>
        <a:lstStyle/>
        <a:p>
          <a:endParaRPr lang="en-US"/>
        </a:p>
      </dgm:t>
    </dgm:pt>
    <dgm:pt modelId="{D745375D-47A3-4A11-9879-22D7B1D80BE8}" type="sibTrans" cxnId="{C055464B-2981-4424-980C-BF29054E3E71}">
      <dgm:prSet/>
      <dgm:spPr/>
      <dgm:t>
        <a:bodyPr/>
        <a:lstStyle/>
        <a:p>
          <a:endParaRPr lang="en-US"/>
        </a:p>
      </dgm:t>
    </dgm:pt>
    <dgm:pt modelId="{3D520193-87E4-4608-9FA0-9CBF63FF12BE}">
      <dgm:prSet/>
      <dgm:spPr/>
      <dgm:t>
        <a:bodyPr/>
        <a:lstStyle/>
        <a:p>
          <a:r>
            <a:rPr lang="en-US"/>
            <a:t>Endless</a:t>
          </a:r>
          <a:r>
            <a:rPr lang="ko-KR"/>
            <a:t> </a:t>
          </a:r>
          <a:r>
            <a:rPr lang="en-US"/>
            <a:t>runner</a:t>
          </a:r>
        </a:p>
      </dgm:t>
    </dgm:pt>
    <dgm:pt modelId="{08C12BD9-6BB4-42E8-ACA8-EE09C2F4F686}" type="parTrans" cxnId="{753B8AE7-8A7B-4A34-8EA8-01A6C0019805}">
      <dgm:prSet/>
      <dgm:spPr/>
      <dgm:t>
        <a:bodyPr/>
        <a:lstStyle/>
        <a:p>
          <a:endParaRPr lang="en-US"/>
        </a:p>
      </dgm:t>
    </dgm:pt>
    <dgm:pt modelId="{8D1C622C-5F01-40E1-A6F2-1BDDF456E4AF}" type="sibTrans" cxnId="{753B8AE7-8A7B-4A34-8EA8-01A6C0019805}">
      <dgm:prSet/>
      <dgm:spPr/>
      <dgm:t>
        <a:bodyPr/>
        <a:lstStyle/>
        <a:p>
          <a:endParaRPr lang="en-US"/>
        </a:p>
      </dgm:t>
    </dgm:pt>
    <dgm:pt modelId="{E48CEC98-D18A-433C-B31F-2D2FE520C9A1}" type="pres">
      <dgm:prSet presAssocID="{5FE74A31-A644-4448-AD3A-112E26FD8E7F}" presName="diagram" presStyleCnt="0">
        <dgm:presLayoutVars>
          <dgm:dir/>
          <dgm:resizeHandles/>
        </dgm:presLayoutVars>
      </dgm:prSet>
      <dgm:spPr/>
    </dgm:pt>
    <dgm:pt modelId="{93D8A4AA-79A0-4978-9D64-F8F7B3824066}" type="pres">
      <dgm:prSet presAssocID="{E3270541-D778-48C6-8C92-DE4295E54D49}" presName="firstNode" presStyleLbl="node1" presStyleIdx="0" presStyleCnt="2">
        <dgm:presLayoutVars>
          <dgm:bulletEnabled val="1"/>
        </dgm:presLayoutVars>
      </dgm:prSet>
      <dgm:spPr/>
    </dgm:pt>
    <dgm:pt modelId="{24C83287-4D26-44D9-8BCF-979EC67E6599}" type="pres">
      <dgm:prSet presAssocID="{D745375D-47A3-4A11-9879-22D7B1D80BE8}" presName="sibTrans" presStyleLbl="sibTrans2D1" presStyleIdx="0" presStyleCnt="1"/>
      <dgm:spPr/>
    </dgm:pt>
    <dgm:pt modelId="{7F96AFAA-605F-41E6-BAB0-3640EEE2B797}" type="pres">
      <dgm:prSet presAssocID="{3D520193-87E4-4608-9FA0-9CBF63FF12BE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0C81C22D-3E53-4FCF-9694-49C212CF7D19}" type="presOf" srcId="{D745375D-47A3-4A11-9879-22D7B1D80BE8}" destId="{24C83287-4D26-44D9-8BCF-979EC67E6599}" srcOrd="0" destOrd="0" presId="urn:microsoft.com/office/officeart/2005/8/layout/bProcess2"/>
    <dgm:cxn modelId="{C055464B-2981-4424-980C-BF29054E3E71}" srcId="{5FE74A31-A644-4448-AD3A-112E26FD8E7F}" destId="{E3270541-D778-48C6-8C92-DE4295E54D49}" srcOrd="0" destOrd="0" parTransId="{D54FC74C-8A56-42B9-857E-60C7297EF57E}" sibTransId="{D745375D-47A3-4A11-9879-22D7B1D80BE8}"/>
    <dgm:cxn modelId="{D709DAA0-D44C-4CCC-9B28-DD6696E56169}" type="presOf" srcId="{3D520193-87E4-4608-9FA0-9CBF63FF12BE}" destId="{7F96AFAA-605F-41E6-BAB0-3640EEE2B797}" srcOrd="0" destOrd="0" presId="urn:microsoft.com/office/officeart/2005/8/layout/bProcess2"/>
    <dgm:cxn modelId="{C853E8A5-E3A2-4177-8D58-7062523AD735}" type="presOf" srcId="{5FE74A31-A644-4448-AD3A-112E26FD8E7F}" destId="{E48CEC98-D18A-433C-B31F-2D2FE520C9A1}" srcOrd="0" destOrd="0" presId="urn:microsoft.com/office/officeart/2005/8/layout/bProcess2"/>
    <dgm:cxn modelId="{7763F7B9-88B8-4439-9FBD-3A2410E767BA}" type="presOf" srcId="{E3270541-D778-48C6-8C92-DE4295E54D49}" destId="{93D8A4AA-79A0-4978-9D64-F8F7B3824066}" srcOrd="0" destOrd="0" presId="urn:microsoft.com/office/officeart/2005/8/layout/bProcess2"/>
    <dgm:cxn modelId="{753B8AE7-8A7B-4A34-8EA8-01A6C0019805}" srcId="{5FE74A31-A644-4448-AD3A-112E26FD8E7F}" destId="{3D520193-87E4-4608-9FA0-9CBF63FF12BE}" srcOrd="1" destOrd="0" parTransId="{08C12BD9-6BB4-42E8-ACA8-EE09C2F4F686}" sibTransId="{8D1C622C-5F01-40E1-A6F2-1BDDF456E4AF}"/>
    <dgm:cxn modelId="{01A26F0C-9B75-4C70-AEB6-A7A2CBB13A5E}" type="presParOf" srcId="{E48CEC98-D18A-433C-B31F-2D2FE520C9A1}" destId="{93D8A4AA-79A0-4978-9D64-F8F7B3824066}" srcOrd="0" destOrd="0" presId="urn:microsoft.com/office/officeart/2005/8/layout/bProcess2"/>
    <dgm:cxn modelId="{9CDEC134-72AB-44E7-AB3E-E0B3F4C2C6D5}" type="presParOf" srcId="{E48CEC98-D18A-433C-B31F-2D2FE520C9A1}" destId="{24C83287-4D26-44D9-8BCF-979EC67E6599}" srcOrd="1" destOrd="0" presId="urn:microsoft.com/office/officeart/2005/8/layout/bProcess2"/>
    <dgm:cxn modelId="{CCE6F113-2254-45FA-A023-69D143965E96}" type="presParOf" srcId="{E48CEC98-D18A-433C-B31F-2D2FE520C9A1}" destId="{7F96AFAA-605F-41E6-BAB0-3640EEE2B797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8A4AA-79A0-4978-9D64-F8F7B3824066}">
      <dsp:nvSpPr>
        <dsp:cNvPr id="0" name=""/>
        <dsp:cNvSpPr/>
      </dsp:nvSpPr>
      <dsp:spPr>
        <a:xfrm>
          <a:off x="126274" y="1036"/>
          <a:ext cx="3466010" cy="34660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600" kern="1200"/>
            <a:t>점프와 좌우 이동</a:t>
          </a:r>
          <a:r>
            <a:rPr lang="ko-KR" altLang="en-US" sz="2600" kern="1200"/>
            <a:t>과 점프</a:t>
          </a:r>
          <a:r>
            <a:rPr lang="ko-KR" sz="2600" kern="1200"/>
            <a:t>로 </a:t>
          </a:r>
          <a:r>
            <a:rPr lang="ko-KR" sz="2600" kern="1200" dirty="0"/>
            <a:t>장애물을 피하고 파이를 먹어 점수를 높이는 게임</a:t>
          </a:r>
          <a:endParaRPr lang="en-US" sz="2600" kern="1200" dirty="0"/>
        </a:p>
      </dsp:txBody>
      <dsp:txXfrm>
        <a:off x="633859" y="508621"/>
        <a:ext cx="2450840" cy="2450840"/>
      </dsp:txXfrm>
    </dsp:sp>
    <dsp:sp modelId="{24C83287-4D26-44D9-8BCF-979EC67E6599}">
      <dsp:nvSpPr>
        <dsp:cNvPr id="0" name=""/>
        <dsp:cNvSpPr/>
      </dsp:nvSpPr>
      <dsp:spPr>
        <a:xfrm rot="5400000">
          <a:off x="3878231" y="1274795"/>
          <a:ext cx="1213103" cy="918492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6AFAA-605F-41E6-BAB0-3640EEE2B797}">
      <dsp:nvSpPr>
        <dsp:cNvPr id="0" name=""/>
        <dsp:cNvSpPr/>
      </dsp:nvSpPr>
      <dsp:spPr>
        <a:xfrm>
          <a:off x="5325290" y="1036"/>
          <a:ext cx="3466010" cy="34660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Endless</a:t>
          </a:r>
          <a:r>
            <a:rPr lang="ko-KR" sz="2600" kern="1200"/>
            <a:t> </a:t>
          </a:r>
          <a:r>
            <a:rPr lang="en-US" sz="2600" kern="1200"/>
            <a:t>runner</a:t>
          </a:r>
        </a:p>
      </dsp:txBody>
      <dsp:txXfrm>
        <a:off x="5832875" y="508621"/>
        <a:ext cx="2450840" cy="2450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1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4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46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1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4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26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4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42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3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69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그라데이션 표면 설계의 파스텔 색상">
            <a:extLst>
              <a:ext uri="{FF2B5EF4-FFF2-40B4-BE49-F238E27FC236}">
                <a16:creationId xmlns:a16="http://schemas.microsoft.com/office/drawing/2014/main" id="{11815FE9-7883-5D84-C2ED-B3966065E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5" b="9895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06A753-0F4C-F204-B57A-22C5476C3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570" y="5209099"/>
            <a:ext cx="10388030" cy="981633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런 앤 점프 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F2B0AE-A790-C1B0-0280-193CADCCB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4112" y="3429000"/>
            <a:ext cx="4419600" cy="1459933"/>
          </a:xfrm>
        </p:spPr>
        <p:txBody>
          <a:bodyPr anchor="b">
            <a:normAutofit/>
          </a:bodyPr>
          <a:lstStyle/>
          <a:p>
            <a:pPr algn="r"/>
            <a:r>
              <a:rPr lang="en-US" altLang="ko-KR" dirty="0">
                <a:solidFill>
                  <a:srgbClr val="FFFFFF"/>
                </a:solidFill>
              </a:rPr>
              <a:t>201904087 </a:t>
            </a:r>
            <a:r>
              <a:rPr lang="ko-KR" altLang="en-US" dirty="0">
                <a:solidFill>
                  <a:srgbClr val="FFFFFF"/>
                </a:solidFill>
              </a:rPr>
              <a:t>소프트웨어응용</a:t>
            </a:r>
            <a:endParaRPr lang="en-US" altLang="ko-KR" dirty="0">
              <a:solidFill>
                <a:srgbClr val="FFFFFF"/>
              </a:solidFill>
            </a:endParaRPr>
          </a:p>
          <a:p>
            <a:pPr algn="r"/>
            <a:r>
              <a:rPr lang="ko-KR" altLang="en-US" dirty="0">
                <a:solidFill>
                  <a:srgbClr val="FFFFFF"/>
                </a:solidFill>
              </a:rPr>
              <a:t>이준호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279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6-02 21-36-04">
            <a:hlinkClick r:id="" action="ppaction://media"/>
            <a:extLst>
              <a:ext uri="{FF2B5EF4-FFF2-40B4-BE49-F238E27FC236}">
                <a16:creationId xmlns:a16="http://schemas.microsoft.com/office/drawing/2014/main" id="{CAC13395-14F4-9403-ED8C-0984E733C2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4881" y="477520"/>
            <a:ext cx="10403840" cy="5491480"/>
          </a:xfrm>
        </p:spPr>
      </p:pic>
    </p:spTree>
    <p:extLst>
      <p:ext uri="{BB962C8B-B14F-4D97-AF65-F5344CB8AC3E}">
        <p14:creationId xmlns:p14="http://schemas.microsoft.com/office/powerpoint/2010/main" val="212186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E4B62-B276-2DD2-734B-6F93EBE3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20C51-4BFB-3666-E48B-9BC5A8BFB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61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41A4D-28AC-2E4A-3D19-85F99BA1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84724-E038-2FEA-92A7-A2D78C96B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/>
              <a:t>기획 </a:t>
            </a:r>
            <a:endParaRPr lang="en-US" altLang="ko-KR" sz="3000" dirty="0"/>
          </a:p>
          <a:p>
            <a:r>
              <a:rPr lang="ko-KR" altLang="en-US" sz="3000" dirty="0"/>
              <a:t>개발 과정</a:t>
            </a:r>
            <a:endParaRPr lang="en-US" altLang="ko-KR" sz="3000" dirty="0"/>
          </a:p>
          <a:p>
            <a:r>
              <a:rPr lang="ko-KR" altLang="en-US" sz="3000" dirty="0" err="1"/>
              <a:t>에셋</a:t>
            </a:r>
            <a:r>
              <a:rPr lang="ko-KR" altLang="en-US" sz="3000" dirty="0"/>
              <a:t> 활용</a:t>
            </a:r>
            <a:endParaRPr lang="en-US" altLang="ko-KR" sz="3000" dirty="0"/>
          </a:p>
          <a:p>
            <a:r>
              <a:rPr lang="ko-KR" altLang="en-US" sz="3000" dirty="0"/>
              <a:t>추후 계획</a:t>
            </a:r>
            <a:endParaRPr lang="en-US" altLang="ko-KR" sz="30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813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E3B514-83FE-45D4-988C-78925DD1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A886B95-70F9-CF74-8E17-B9F14AFF1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805" y="876300"/>
            <a:ext cx="7605995" cy="1367398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기획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7CBF7F-92AD-42B8-AA3E-C4AF7A2AD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6400" y="2589817"/>
            <a:ext cx="0" cy="3468083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1464859-8219-11EE-BE3B-E77D7D75A8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572137"/>
              </p:ext>
            </p:extLst>
          </p:nvPr>
        </p:nvGraphicFramePr>
        <p:xfrm>
          <a:off x="2220687" y="2589816"/>
          <a:ext cx="8917576" cy="3468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068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374C02-A4AF-5CDF-9E97-6FA9F5F05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45" y="876300"/>
            <a:ext cx="2687993" cy="5227264"/>
          </a:xfrm>
          <a:prstGeom prst="rect">
            <a:avLst/>
          </a:prstGeom>
        </p:spPr>
      </p:pic>
      <p:pic>
        <p:nvPicPr>
          <p:cNvPr id="6" name="그림 5" descr="스크린샷, PC 게임, 비디오 게임 소프트웨어, 만화 영화이(가) 표시된 사진&#10;&#10;자동 생성된 설명">
            <a:extLst>
              <a:ext uri="{FF2B5EF4-FFF2-40B4-BE49-F238E27FC236}">
                <a16:creationId xmlns:a16="http://schemas.microsoft.com/office/drawing/2014/main" id="{5F1CDD71-2ECB-0FE0-E156-116487F7B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556" y="948628"/>
            <a:ext cx="2675026" cy="51323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FD4934-7000-4E15-9E5A-54C765A37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0" y="2615609"/>
            <a:ext cx="0" cy="3442719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FDFFD047-BE12-6517-B2BD-7972F22DE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101" y="948627"/>
            <a:ext cx="3786960" cy="5109701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ko-KR" altLang="en-US" sz="3000" dirty="0"/>
              <a:t>같은 장르의 게임 </a:t>
            </a:r>
            <a:endParaRPr lang="en-US" altLang="ko-KR" sz="3000" dirty="0"/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9345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F7EA0E-9196-4767-BBF1-F01DC4315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76F333A-62E0-4AF3-80DE-CFDF4B37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153473 w 12192000"/>
              <a:gd name="connsiteY0" fmla="*/ 805938 h 6858000"/>
              <a:gd name="connsiteX1" fmla="*/ 964227 w 12192000"/>
              <a:gd name="connsiteY1" fmla="*/ 2995186 h 6858000"/>
              <a:gd name="connsiteX2" fmla="*/ 964227 w 12192000"/>
              <a:gd name="connsiteY2" fmla="*/ 3263695 h 6858000"/>
              <a:gd name="connsiteX3" fmla="*/ 964227 w 12192000"/>
              <a:gd name="connsiteY3" fmla="*/ 4781551 h 6858000"/>
              <a:gd name="connsiteX4" fmla="*/ 5343237 w 12192000"/>
              <a:gd name="connsiteY4" fmla="*/ 4781551 h 6858000"/>
              <a:gd name="connsiteX5" fmla="*/ 5343237 w 12192000"/>
              <a:gd name="connsiteY5" fmla="*/ 2995186 h 6858000"/>
              <a:gd name="connsiteX6" fmla="*/ 3153992 w 12192000"/>
              <a:gd name="connsiteY6" fmla="*/ 805938 h 6858000"/>
              <a:gd name="connsiteX7" fmla="*/ 0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3153473" y="805938"/>
                </a:moveTo>
                <a:cubicBezTo>
                  <a:pt x="1944364" y="805938"/>
                  <a:pt x="964227" y="1786104"/>
                  <a:pt x="964227" y="2995186"/>
                </a:cubicBezTo>
                <a:lnTo>
                  <a:pt x="964227" y="3263695"/>
                </a:lnTo>
                <a:lnTo>
                  <a:pt x="964227" y="4781551"/>
                </a:lnTo>
                <a:lnTo>
                  <a:pt x="5343237" y="4781551"/>
                </a:lnTo>
                <a:lnTo>
                  <a:pt x="5343237" y="2995186"/>
                </a:lnTo>
                <a:cubicBezTo>
                  <a:pt x="5343237" y="1786104"/>
                  <a:pt x="4363097" y="805938"/>
                  <a:pt x="3153992" y="8059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내용 개체 틀 4" descr="스크린샷, 그래픽 소프트웨어, 3D 모델링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2AF9510-9ED4-F5FF-08E1-78555B473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" r="4481" b="-1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659F270-1A9A-5E66-7987-7871FA2C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0" y="5209099"/>
            <a:ext cx="10388030" cy="9816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4800" dirty="0">
                <a:solidFill>
                  <a:srgbClr val="FFFFFF"/>
                </a:solidFill>
              </a:rPr>
              <a:t>개발 과정 </a:t>
            </a:r>
            <a:endParaRPr lang="en-US" altLang="ko-KR" sz="48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150063"/>
            <a:ext cx="10325101" cy="0"/>
          </a:xfrm>
          <a:prstGeom prst="line">
            <a:avLst/>
          </a:prstGeom>
          <a:ln w="1079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4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70E16D-9838-DB64-3FCB-0EE2817D6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895442"/>
            <a:ext cx="4549847" cy="1560082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/>
              <a:t>기본적으로 세팅한 것</a:t>
            </a:r>
            <a:endParaRPr lang="ko-KR" altLang="en-US"/>
          </a:p>
        </p:txBody>
      </p:sp>
      <p:pic>
        <p:nvPicPr>
          <p:cNvPr id="10" name="그림 9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479E6DDA-6A3E-2BD3-DCEF-F841092A2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097483"/>
            <a:ext cx="2481462" cy="1277952"/>
          </a:xfrm>
          <a:prstGeom prst="rect">
            <a:avLst/>
          </a:prstGeom>
        </p:spPr>
      </p:pic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767E532-26FE-BC18-1856-D82DFCB8A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562" y="895442"/>
            <a:ext cx="1474228" cy="1720320"/>
          </a:xfrm>
          <a:prstGeom prst="rect">
            <a:avLst/>
          </a:prstGeom>
        </p:spPr>
      </p:pic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CEF7D23B-99F6-0590-70E5-8E5017744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87" y="3429000"/>
            <a:ext cx="2109170" cy="266141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FD4934-7000-4E15-9E5A-54C765A37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340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34D4B6-84E6-4D30-CFE0-8D2D1975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7902" y="2913321"/>
            <a:ext cx="5219698" cy="322582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오브젝트 </a:t>
            </a:r>
            <a:r>
              <a:rPr lang="ko-KR" altLang="en-US" dirty="0" err="1"/>
              <a:t>풀링</a:t>
            </a:r>
            <a:endParaRPr lang="en-US" altLang="ko-KR" dirty="0"/>
          </a:p>
          <a:p>
            <a:r>
              <a:rPr lang="ko-KR" altLang="en-US" dirty="0" err="1"/>
              <a:t>프리펩으로</a:t>
            </a:r>
            <a:r>
              <a:rPr lang="ko-KR" altLang="en-US" dirty="0"/>
              <a:t> 재생성</a:t>
            </a:r>
            <a:endParaRPr lang="en-US" altLang="ko-KR" dirty="0"/>
          </a:p>
          <a:p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점프</a:t>
            </a:r>
            <a:endParaRPr lang="en-US" altLang="ko-KR" dirty="0"/>
          </a:p>
          <a:p>
            <a:r>
              <a:rPr lang="ko-KR" altLang="en-US" dirty="0"/>
              <a:t>점수 </a:t>
            </a:r>
            <a:r>
              <a:rPr lang="en-US" altLang="ko-KR" dirty="0"/>
              <a:t>UI, </a:t>
            </a:r>
            <a:r>
              <a:rPr lang="ko-KR" altLang="en-US" dirty="0"/>
              <a:t>사망 후 </a:t>
            </a:r>
            <a:r>
              <a:rPr lang="en-US" altLang="ko-KR" dirty="0"/>
              <a:t>UI </a:t>
            </a:r>
          </a:p>
          <a:p>
            <a:r>
              <a:rPr lang="ko-KR" altLang="en-US" dirty="0"/>
              <a:t>기본적인 </a:t>
            </a:r>
            <a:r>
              <a:rPr lang="ko-KR" altLang="en-US" dirty="0" err="1"/>
              <a:t>에니메이션</a:t>
            </a:r>
            <a:endParaRPr lang="en-US" altLang="ko-KR" dirty="0"/>
          </a:p>
          <a:p>
            <a:r>
              <a:rPr lang="ko-KR" altLang="en-US" dirty="0"/>
              <a:t>게임 </a:t>
            </a:r>
            <a:r>
              <a:rPr lang="ko-KR" altLang="en-US" dirty="0" err="1"/>
              <a:t>메니저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206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45D0B1-4346-1C43-F0D0-EA3FA0F56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93" y="895440"/>
            <a:ext cx="4569407" cy="156008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코루틴</a:t>
            </a:r>
            <a:endParaRPr lang="ko-KR" alt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A8C62-3EA4-DC35-2920-090281D47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33" y="2753546"/>
            <a:ext cx="3746928" cy="3402555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특정 초마다 오브젝트 생성</a:t>
            </a:r>
            <a:endParaRPr lang="en-US" altLang="ko-KR" dirty="0"/>
          </a:p>
          <a:p>
            <a:r>
              <a:rPr lang="ko-KR" altLang="en-US" dirty="0"/>
              <a:t>장애물과 점수 오브젝트를 소환 </a:t>
            </a:r>
            <a:endParaRPr lang="en-US" altLang="ko-KR" dirty="0"/>
          </a:p>
          <a:p>
            <a:r>
              <a:rPr lang="ko-KR" altLang="en-US" dirty="0"/>
              <a:t>이때 각 오브젝트들은 각자의 번호를 가져 랜덤으로 소환</a:t>
            </a: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21E82F5-E7F7-74C3-A3E3-C86D99598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0" b="-3"/>
          <a:stretch/>
        </p:blipFill>
        <p:spPr>
          <a:xfrm>
            <a:off x="6096000" y="-16591"/>
            <a:ext cx="6107073" cy="68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ACE703B-177A-4A03-827E-692635A35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79624A-7658-2FC8-43FA-1BC4D2D7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175834"/>
            <a:ext cx="4085665" cy="1743270"/>
          </a:xfrm>
        </p:spPr>
        <p:txBody>
          <a:bodyPr anchor="ctr">
            <a:normAutofit/>
          </a:bodyPr>
          <a:lstStyle/>
          <a:p>
            <a:r>
              <a:rPr lang="ko-KR" altLang="en-US" dirty="0" err="1"/>
              <a:t>에셋</a:t>
            </a:r>
            <a:r>
              <a:rPr lang="ko-KR" altLang="en-US" dirty="0"/>
              <a:t> 활용</a:t>
            </a:r>
          </a:p>
        </p:txBody>
      </p:sp>
      <p:pic>
        <p:nvPicPr>
          <p:cNvPr id="7" name="그림 6" descr="하늘, 구름, 사람, 의류이(가) 표시된 사진&#10;&#10;자동 생성된 설명">
            <a:extLst>
              <a:ext uri="{FF2B5EF4-FFF2-40B4-BE49-F238E27FC236}">
                <a16:creationId xmlns:a16="http://schemas.microsoft.com/office/drawing/2014/main" id="{762DB48A-A061-7CD8-47F8-A7C72B82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40" y="876300"/>
            <a:ext cx="2527173" cy="2552700"/>
          </a:xfrm>
          <a:prstGeom prst="rect">
            <a:avLst/>
          </a:prstGeom>
        </p:spPr>
      </p:pic>
      <p:pic>
        <p:nvPicPr>
          <p:cNvPr id="9" name="그림 8" descr="구름, 하늘, 야외, 해돋이이(가) 표시된 사진&#10;&#10;자동 생성된 설명">
            <a:extLst>
              <a:ext uri="{FF2B5EF4-FFF2-40B4-BE49-F238E27FC236}">
                <a16:creationId xmlns:a16="http://schemas.microsoft.com/office/drawing/2014/main" id="{DFFDC3D7-E505-EF72-06CF-742A591E9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14" y="876300"/>
            <a:ext cx="2754412" cy="2552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5E68D9-76A3-5309-A719-40C8206EE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65" y="891050"/>
            <a:ext cx="2781152" cy="25527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C0D56F-4A65-48B9-843D-F9D262C3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34000" y="4244223"/>
            <a:ext cx="0" cy="1623177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DC1683-5571-9A78-C539-8921FE5DD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506" y="3958297"/>
            <a:ext cx="4637736" cy="2195027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플레이어 캐릭터</a:t>
            </a:r>
            <a:endParaRPr lang="en-US" altLang="ko-KR" dirty="0"/>
          </a:p>
          <a:p>
            <a:r>
              <a:rPr lang="ko-KR" altLang="en-US" dirty="0"/>
              <a:t>스카이 박스</a:t>
            </a:r>
            <a:endParaRPr lang="en-US" altLang="ko-KR" dirty="0"/>
          </a:p>
          <a:p>
            <a:r>
              <a:rPr lang="ko-KR" altLang="en-US" dirty="0"/>
              <a:t>점수 오브젝트</a:t>
            </a:r>
          </a:p>
        </p:txBody>
      </p:sp>
    </p:spTree>
    <p:extLst>
      <p:ext uri="{BB962C8B-B14F-4D97-AF65-F5344CB8AC3E}">
        <p14:creationId xmlns:p14="http://schemas.microsoft.com/office/powerpoint/2010/main" val="393765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5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E46575-7D49-5067-C833-F8FFFBE3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171" y="1799771"/>
            <a:ext cx="3345849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ko-KR" altLang="en-US" sz="4800"/>
              <a:t>플레이 장면</a:t>
            </a:r>
          </a:p>
        </p:txBody>
      </p:sp>
      <p:pic>
        <p:nvPicPr>
          <p:cNvPr id="9" name="내용 개체 틀 8" descr="스크린샷, 하늘, 구름, PC 게임이(가) 표시된 사진&#10;&#10;자동 생성된 설명">
            <a:extLst>
              <a:ext uri="{FF2B5EF4-FFF2-40B4-BE49-F238E27FC236}">
                <a16:creationId xmlns:a16="http://schemas.microsoft.com/office/drawing/2014/main" id="{B853C152-BDED-A97B-7026-90A85C19F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6" y="1257702"/>
            <a:ext cx="4988610" cy="44024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588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14152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83</Words>
  <Application>Microsoft Office PowerPoint</Application>
  <PresentationFormat>와이드스크린</PresentationFormat>
  <Paragraphs>31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Georgia Pro Light</vt:lpstr>
      <vt:lpstr>VaultVTI</vt:lpstr>
      <vt:lpstr>런 앤 점프 게임</vt:lpstr>
      <vt:lpstr>목차</vt:lpstr>
      <vt:lpstr>기획</vt:lpstr>
      <vt:lpstr>PowerPoint 프레젠테이션</vt:lpstr>
      <vt:lpstr>개발 과정 </vt:lpstr>
      <vt:lpstr>기본적으로 세팅한 것</vt:lpstr>
      <vt:lpstr>코루틴</vt:lpstr>
      <vt:lpstr>에셋 활용</vt:lpstr>
      <vt:lpstr>플레이 장면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런 앤 점프 게임</dc:title>
  <dc:creator>이준호</dc:creator>
  <cp:lastModifiedBy>이준호</cp:lastModifiedBy>
  <cp:revision>7</cp:revision>
  <dcterms:created xsi:type="dcterms:W3CDTF">2023-05-23T03:55:23Z</dcterms:created>
  <dcterms:modified xsi:type="dcterms:W3CDTF">2023-06-05T00:09:39Z</dcterms:modified>
</cp:coreProperties>
</file>